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819" r:id="rId4"/>
    <p:sldMasterId id="2147483944" r:id="rId5"/>
    <p:sldMasterId id="2147484090" r:id="rId6"/>
    <p:sldMasterId id="2147484102" r:id="rId7"/>
    <p:sldMasterId id="2147484114" r:id="rId8"/>
    <p:sldMasterId id="2147484126" r:id="rId9"/>
    <p:sldMasterId id="2147484150" r:id="rId10"/>
    <p:sldMasterId id="2147484162" r:id="rId11"/>
    <p:sldMasterId id="2147484174" r:id="rId12"/>
    <p:sldMasterId id="2147484186" r:id="rId13"/>
    <p:sldMasterId id="2147484198" r:id="rId14"/>
    <p:sldMasterId id="2147484222" r:id="rId15"/>
    <p:sldMasterId id="2147484234" r:id="rId16"/>
    <p:sldMasterId id="2147484246" r:id="rId17"/>
    <p:sldMasterId id="2147484258" r:id="rId18"/>
    <p:sldMasterId id="2147484270" r:id="rId19"/>
  </p:sldMasterIdLst>
  <p:notesMasterIdLst>
    <p:notesMasterId r:id="rId140"/>
  </p:notesMasterIdLst>
  <p:sldIdLst>
    <p:sldId id="292" r:id="rId20"/>
    <p:sldId id="517" r:id="rId21"/>
    <p:sldId id="518" r:id="rId22"/>
    <p:sldId id="519" r:id="rId23"/>
    <p:sldId id="520" r:id="rId24"/>
    <p:sldId id="521" r:id="rId25"/>
    <p:sldId id="522" r:id="rId26"/>
    <p:sldId id="523" r:id="rId27"/>
    <p:sldId id="400" r:id="rId28"/>
    <p:sldId id="309" r:id="rId29"/>
    <p:sldId id="401" r:id="rId30"/>
    <p:sldId id="402" r:id="rId31"/>
    <p:sldId id="568" r:id="rId32"/>
    <p:sldId id="569" r:id="rId33"/>
    <p:sldId id="570" r:id="rId34"/>
    <p:sldId id="571" r:id="rId35"/>
    <p:sldId id="572" r:id="rId36"/>
    <p:sldId id="403" r:id="rId37"/>
    <p:sldId id="299" r:id="rId38"/>
    <p:sldId id="404" r:id="rId39"/>
    <p:sldId id="499" r:id="rId40"/>
    <p:sldId id="500" r:id="rId41"/>
    <p:sldId id="257" r:id="rId42"/>
    <p:sldId id="264" r:id="rId43"/>
    <p:sldId id="258" r:id="rId44"/>
    <p:sldId id="537" r:id="rId45"/>
    <p:sldId id="573" r:id="rId46"/>
    <p:sldId id="259" r:id="rId47"/>
    <p:sldId id="575" r:id="rId48"/>
    <p:sldId id="457" r:id="rId49"/>
    <p:sldId id="538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563" r:id="rId58"/>
    <p:sldId id="564" r:id="rId59"/>
    <p:sldId id="565" r:id="rId60"/>
    <p:sldId id="566" r:id="rId61"/>
    <p:sldId id="567" r:id="rId62"/>
    <p:sldId id="300" r:id="rId63"/>
    <p:sldId id="399" r:id="rId64"/>
    <p:sldId id="539" r:id="rId65"/>
    <p:sldId id="540" r:id="rId66"/>
    <p:sldId id="630" r:id="rId67"/>
    <p:sldId id="576" r:id="rId68"/>
    <p:sldId id="577" r:id="rId69"/>
    <p:sldId id="578" r:id="rId70"/>
    <p:sldId id="579" r:id="rId71"/>
    <p:sldId id="580" r:id="rId72"/>
    <p:sldId id="581" r:id="rId73"/>
    <p:sldId id="582" r:id="rId74"/>
    <p:sldId id="583" r:id="rId75"/>
    <p:sldId id="584" r:id="rId76"/>
    <p:sldId id="585" r:id="rId77"/>
    <p:sldId id="586" r:id="rId78"/>
    <p:sldId id="587" r:id="rId79"/>
    <p:sldId id="588" r:id="rId80"/>
    <p:sldId id="411" r:id="rId81"/>
    <p:sldId id="631" r:id="rId82"/>
    <p:sldId id="637" r:id="rId83"/>
    <p:sldId id="638" r:id="rId84"/>
    <p:sldId id="639" r:id="rId85"/>
    <p:sldId id="640" r:id="rId86"/>
    <p:sldId id="641" r:id="rId87"/>
    <p:sldId id="642" r:id="rId88"/>
    <p:sldId id="595" r:id="rId89"/>
    <p:sldId id="596" r:id="rId90"/>
    <p:sldId id="469" r:id="rId91"/>
    <p:sldId id="470" r:id="rId92"/>
    <p:sldId id="471" r:id="rId93"/>
    <p:sldId id="632" r:id="rId94"/>
    <p:sldId id="633" r:id="rId95"/>
    <p:sldId id="643" r:id="rId96"/>
    <p:sldId id="475" r:id="rId97"/>
    <p:sldId id="597" r:id="rId98"/>
    <p:sldId id="598" r:id="rId99"/>
    <p:sldId id="599" r:id="rId100"/>
    <p:sldId id="600" r:id="rId101"/>
    <p:sldId id="601" r:id="rId102"/>
    <p:sldId id="602" r:id="rId103"/>
    <p:sldId id="603" r:id="rId104"/>
    <p:sldId id="604" r:id="rId105"/>
    <p:sldId id="605" r:id="rId106"/>
    <p:sldId id="606" r:id="rId107"/>
    <p:sldId id="607" r:id="rId108"/>
    <p:sldId id="608" r:id="rId109"/>
    <p:sldId id="609" r:id="rId110"/>
    <p:sldId id="644" r:id="rId111"/>
    <p:sldId id="645" r:id="rId112"/>
    <p:sldId id="646" r:id="rId113"/>
    <p:sldId id="647" r:id="rId114"/>
    <p:sldId id="648" r:id="rId115"/>
    <p:sldId id="649" r:id="rId116"/>
    <p:sldId id="650" r:id="rId117"/>
    <p:sldId id="613" r:id="rId118"/>
    <p:sldId id="614" r:id="rId119"/>
    <p:sldId id="615" r:id="rId120"/>
    <p:sldId id="616" r:id="rId121"/>
    <p:sldId id="617" r:id="rId122"/>
    <p:sldId id="618" r:id="rId123"/>
    <p:sldId id="619" r:id="rId124"/>
    <p:sldId id="620" r:id="rId125"/>
    <p:sldId id="621" r:id="rId126"/>
    <p:sldId id="622" r:id="rId127"/>
    <p:sldId id="623" r:id="rId128"/>
    <p:sldId id="624" r:id="rId129"/>
    <p:sldId id="625" r:id="rId130"/>
    <p:sldId id="626" r:id="rId131"/>
    <p:sldId id="373" r:id="rId132"/>
    <p:sldId id="442" r:id="rId133"/>
    <p:sldId id="629" r:id="rId134"/>
    <p:sldId id="375" r:id="rId135"/>
    <p:sldId id="526" r:id="rId136"/>
    <p:sldId id="527" r:id="rId137"/>
    <p:sldId id="525" r:id="rId138"/>
    <p:sldId id="524" r:id="rId139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C14FF"/>
    <a:srgbClr val="CCFFCC"/>
    <a:srgbClr val="FFFF66"/>
    <a:srgbClr val="FFFF99"/>
    <a:srgbClr val="FFCC99"/>
    <a:srgbClr val="FFBF0F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>
      <p:cViewPr>
        <p:scale>
          <a:sx n="59" d="100"/>
          <a:sy n="59" d="100"/>
        </p:scale>
        <p:origin x="-3006" y="-1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94E3CB65-865B-4CD6-B4D4-0D5B116821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1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FEF0191-8CB3-4593-B603-C9A566F525FC}" type="slidenum">
              <a:rPr lang="it-IT" sz="1200" smtClean="0"/>
              <a:pPr/>
              <a:t>23</a:t>
            </a:fld>
            <a:endParaRPr lang="it-IT" sz="120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717F2F1A-0C53-4C05-9275-C0DF0ABCA828}" type="slidenum">
              <a:rPr lang="it-IT" sz="1200" smtClean="0"/>
              <a:pPr/>
              <a:t>24</a:t>
            </a:fld>
            <a:endParaRPr lang="it-IT" sz="12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D7D90F4-E829-4736-B28B-B73E9F967340}" type="slidenum">
              <a:rPr lang="it-IT" sz="1200" smtClean="0"/>
              <a:pPr/>
              <a:t>25</a:t>
            </a:fld>
            <a:endParaRPr lang="it-IT" sz="12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6AABD48-3787-49AB-8EDA-B4A4D91AF504}" type="slidenum">
              <a:rPr lang="it-IT" sz="1200" smtClean="0"/>
              <a:pPr/>
              <a:t>26</a:t>
            </a:fld>
            <a:endParaRPr lang="it-IT" sz="1200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3E4D7AC-B51A-4078-AD16-B0B37F2CF130}" type="slidenum">
              <a:rPr lang="it-IT" sz="1200" smtClean="0"/>
              <a:pPr/>
              <a:t>28</a:t>
            </a:fld>
            <a:endParaRPr lang="it-IT" sz="12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0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7352-1720-4714-99C8-A52C741737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5112929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B0D1-91F4-4117-8CCB-4920EC1A43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7442506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4952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67848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39603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8298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02542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28922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88255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25396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35894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979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3ED7-5AC9-483A-87C8-8EDDD04EC0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95836987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17277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601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72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624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346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96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292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914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923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9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ABDE-D1E0-41FB-918C-07568F723F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981198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186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15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87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60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01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35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08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2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19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4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E3815-F49B-4437-9C8E-FFF79ADAC7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74225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34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84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888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55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46805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40202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3980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3426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1265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32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3545-1B72-4F01-9B7C-93D32A14C1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8264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17577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39495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3401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71188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26585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00913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02827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61784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71408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32331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EBE51-A7E3-4054-930E-2A5C33DD8E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748126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80795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32870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79597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1275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17068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0F9F-5ED9-47DC-9663-B336BF7FAA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EF80-1C71-4D81-93D9-F8CD175EF7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2853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EE0B-F645-4C8E-ACB8-3DAC13C6D7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EFBA-3590-4561-A768-F067C29AC7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40422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20CA-D132-4BE7-97BE-22FEC177CB6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1A6D-D2DF-4763-AF40-77E165584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38789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BE96-9F0C-44BA-8F7E-80AF812E2D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EC2D-052D-4336-BA29-087C5C6944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137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B191-0678-49A5-BCAE-025ABEA62A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D7C1-F19E-47D8-83A5-1931FBEC27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258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6C398-B15E-4807-B49F-B2991DB4AC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190592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CB34-DE77-4E5E-B48D-680833444D2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A3A70-D674-419A-899A-338D022B45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89805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1606C-62FB-4914-AE9C-236CB189424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5874-FF86-448B-BA9E-A45B8C0FDD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80190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0A86-C733-47AB-A537-2E599A2032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01F6-9FDC-4538-9E74-D152EEAA01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0483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E2A5-C894-45D0-AA01-2775531300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D676-5C80-45AF-B3EF-6FA9BB3CC8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27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816B-D16B-4143-8E2B-B4E1B6D7E6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7B80-A4B1-4319-93BA-EF5B9DF6AA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9079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0B2C-BB58-4D26-83C7-77E75A0C56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006B-68DB-4930-BBD6-1508B90C1E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4780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68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513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87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2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8DEA-8539-498C-8B28-810E6DC6DF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8471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021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275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11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832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1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512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070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860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20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09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9FAF-AA41-46FB-886D-14AC7D342C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456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236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56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178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007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16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6654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191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895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23939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16833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145A1-43B5-4B9F-810B-F5316187EC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162150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91504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84957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62111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16764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88042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80515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70489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37881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57182"/>
      </p:ext>
    </p:extLst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1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71F9-D1B7-4B76-853F-0F678CA064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0045413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FD5A3-44E6-40CC-A82D-C5E95D24BA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0847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30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58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307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464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956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738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776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04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1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051EE-69F8-42B2-969B-52F299D050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9934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20C50-DFA3-4284-8EB9-B967C7B7CC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607658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606D-4D48-49F0-9DD1-98558F63E73E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E9B92-E05D-4FE3-AC0C-C255D78EFA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90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C9CB-75ED-4107-A534-39D9D11F1DB7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B424-F058-40E2-8208-1F321247B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18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0BAB-0F88-4E04-941E-95D827941AF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37DE-D963-441D-854C-3B48FB0468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19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DEF6-54A1-4A8C-B4E2-91E77D953E89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645E-2854-4212-A82B-AAB4F592D7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385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17FE-009F-4599-AE58-67E01EF5675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9375-0B28-4028-82AB-8D6EF390FD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630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4890-0773-4FAB-AD33-F4108DD75C5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390B-5E24-4D74-AE49-3B1A0EA6D4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257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E828-3D9E-4FD4-91E6-E94D99AF1414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25A95-98C6-412E-A31E-41E091A761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F5DC-C8C9-4202-8791-EA851047F8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9871061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7377A-ED66-4663-945A-1AFDA7CACF3B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7F9A3-1F47-4191-894D-552675053F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86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B5EF-7E78-431B-9ACB-3FA38968333A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C225-66A1-436E-848A-22D45A57D4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929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9A7F-24E2-478E-8312-FD6148356D1F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DA92-E7A1-4763-8B32-EB15DEA038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234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C1A8-5559-4484-9CCC-E4A747A0178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1D5A-EF93-47CD-B0D8-C17FAF480B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960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6CB7-E0C7-475F-BBD4-219439A560FE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1F3A-40A6-4186-918D-44D8B0073B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357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F43E-6274-421E-8CB6-0B5A89E76937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5BED-F34D-424A-BA06-290164032F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523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93D8-1463-40B2-B239-BE4DE65DEAB0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80E8-B2A5-4674-A9C4-7D350D25DE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702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329E-EE2C-4723-B4CE-7428ADC3B98D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5725-A35F-4509-9689-2F33311E54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210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1413-C615-4C43-B058-80643C7991F8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B2C1-C330-4BE7-9285-80A78E21A8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77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9329-317D-4D5C-B706-350180C90054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9767-38F1-497B-BD5A-466FAE2AF3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4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CEDB-EB51-4A45-AE43-E104D047AD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1087040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B9A4-8EEE-494C-B624-E0EB94B2A389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43F6-54E2-4067-BD79-9185BF02B2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90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E2EF-E3F9-41E2-856C-D646240502D3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EAF2-2765-494A-8CE1-A6E5F5C31B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192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0212-9584-46C7-9CF9-6F93032FABB6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50EF-EF24-41BE-A108-2041A5696B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14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BFCF-3ABF-4631-B0C5-D833B606E9A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4C56-59C6-41FA-B2DE-563416E880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985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E8C8-245A-47BE-B1BF-7AC539289F09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C907-E777-4F01-A062-F38B703607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632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075A-1830-4191-A646-03903206566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6653-F0C8-4D5C-8613-33E9CBDFAE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174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331E4-BF67-40C0-B04C-C770CB67BFE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DB20-0CC3-4E4C-8CB4-F66D0D0F2F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279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D6F4-3C3A-4349-99FE-E621AE3204BC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DB0A-2290-4F84-B38B-5AC4E3B1B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248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C50A-B686-423D-9BC1-22A4F8BB7D4E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40A7-6C54-4F97-9B6C-AD0B1B713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30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E109-B2AD-472D-B09F-F437FF3DB735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3E5E-8DFC-46FA-8DE2-FEC61AF31B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6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8588-86D8-4BFE-A6B9-FC82E1EE3F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9657125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961F-29C8-4E77-A561-8F873D7E13B4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2E1A-AD74-4881-AAA2-5CDE44821E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23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02E17-13CD-4DFA-BC23-2618CA8CAA05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F35E-D1DE-47EE-B15E-0D1BC97032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556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EF5A-F367-4F34-BAF0-D73689385D4B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B936-C25E-4C8D-8692-5384FBAC1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86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FC33-EADA-49ED-A6E8-3CC059365174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770C-98F3-4D39-A1A0-7211C1C2E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87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74BF-B5EB-4B94-BAA6-C49C4340B701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F791-16C3-486F-9E50-0315BAC3F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213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4B6A-22A3-499C-82CC-6A8E46DA8A38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3370-F582-4FA4-A722-DA865F29B1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806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EA04-E2CC-422E-B9B2-ECFE075CA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82595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855E-EEB6-41D5-A5EB-A7C85F5AE2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6473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B26A-7063-46E9-8560-0CC40772B2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1951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60DF-5C7C-461D-9E99-75C6188BCF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593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464D-8144-49DB-8A9E-BFC91AD54E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2284708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499C-F700-4651-B72E-B4263A3767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20616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CD5A-AE07-4CC9-B91B-2E985C9511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12756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2BDA-572C-4C36-B619-06B0EC5091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96668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87B4-3E93-4A20-9D51-1349218850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995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9634-900F-4692-9CEE-47F1CCB51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27011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5C8C-E907-4DE2-BFD3-5934979827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86678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3A6C-867F-4B4F-B493-B847CD10A3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61434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49479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02971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03074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63BA-2A3E-497F-B0C4-F261463002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2820850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9713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4321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30987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21712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98324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85792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76576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31265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1478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04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B7D5-327A-4783-9157-B5D20DACE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0161036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13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316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588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91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11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594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81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144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614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0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169B-1059-491F-81DD-284D315AE4C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8509694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000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27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539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13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52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90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484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43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98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8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67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140A463-AD30-4E6A-97BD-60E3B31F4B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2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1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5CFF24E-E7AE-4E11-BE42-637C5DBE049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F8C679F-7489-468E-B640-60E756816C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6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7A17574F-6EA9-4BF8-93E3-460511C75B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4E2F89-7EEA-4FCB-B30D-84EF9D600A90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E80AEA-486C-4A9C-B3C7-2975ACBBF9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00C0DC9-08AB-45FB-8A4D-2C809D28356B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1786F8-9198-408F-BE0B-33572FBE40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CAB00DD-BFD0-49CF-9166-A31F89A92428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F2BAA-32B0-44E1-A28A-830425FCA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A1A724C-D826-452D-8823-53C60BFE2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5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62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16/04/2015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3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images.google.it/imgres?imgurl=http://americas.corriere.it/BXK897_Cristo800.jpg&amp;imgrefurl=http://alleradici.blogspot.com/2009_02_22_archive.html&amp;usg=__k7efcEZbmEx9V9wcV2A_w2uW47Q=&amp;h=768&amp;w=1024&amp;sz=58&amp;hl=it&amp;start=282&amp;um=1&amp;tbnid=SSC6fCnPbrq1KM:&amp;tbnh=113&amp;tbnw=150&amp;prev=/images?q=pasqua+di+risurrezione&amp;imgsz=xxlarge&amp;ndsp=18&amp;hl=it&amp;rlz=1T4GZEZ_itIT241IT241&amp;sa=N&amp;start=270&amp;um=1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1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4" Type="http://schemas.openxmlformats.org/officeDocument/2006/relationships/image" Target="../media/image5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59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4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5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5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2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59.jpeg"/><Relationship Id="rId5" Type="http://schemas.openxmlformats.org/officeDocument/2006/relationships/slideLayout" Target="../slideLayouts/slideLayout128.xml"/><Relationship Id="rId4" Type="http://schemas.openxmlformats.org/officeDocument/2006/relationships/tags" Target="../tags/tag17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crafamigliact.it/wp/wp-content/uploads/pasqua_2013_gesu_risor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0" y="0"/>
            <a:ext cx="9528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7621" y="692696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Terza domenica </a:t>
            </a:r>
          </a:p>
          <a:p>
            <a:pPr algn="ctr">
              <a:defRPr/>
            </a:pP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di Pasqua</a:t>
            </a:r>
            <a:r>
              <a:rPr lang="ca-ES" sz="6000" b="1" i="1" dirty="0"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19830" y="4902935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19 </a:t>
            </a: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aprile 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2015</a:t>
            </a:r>
            <a:endParaRPr lang="ca-ES" sz="48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5" descr="Gesù misericordios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5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9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2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4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1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6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82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1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Guarda con bontà, Signore, il tuo popolo, che hai rinnovato con i sacramenti pasquali, e guidalo alla gloria incorruttibile della risurrezione. Per Cristo nostro Signore.	</a:t>
            </a:r>
          </a:p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Rendiamo grazie a Dio.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N:\05 Fotografie\Gite\Fatima\Fatima 2007 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14414" y="0"/>
            <a:ext cx="6715172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tbn2.google.com/images?q=tbn:SSC6fCnPbrq1KM:http://americas.corriere.it/BXK897_Cristo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CasellaDiTesto 1"/>
          <p:cNvSpPr txBox="1">
            <a:spLocks noChangeArrowheads="1"/>
          </p:cNvSpPr>
          <p:nvPr/>
        </p:nvSpPr>
        <p:spPr bwMode="auto">
          <a:xfrm>
            <a:off x="857250" y="214313"/>
            <a:ext cx="7429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Britannic Bold" pitchFamily="34" charset="0"/>
              </a:rPr>
              <a:t>Questa vita ha valore infinito</a:t>
            </a:r>
          </a:p>
          <a:p>
            <a:r>
              <a:rPr lang="it-IT" sz="4000">
                <a:latin typeface="Britannic Bold" pitchFamily="34" charset="0"/>
              </a:rPr>
              <a:t>Tu respiri nel respiro dell’uomo</a:t>
            </a:r>
          </a:p>
          <a:p>
            <a:r>
              <a:rPr lang="it-IT" sz="4000">
                <a:latin typeface="Britannic Bold" pitchFamily="34" charset="0"/>
              </a:rPr>
              <a:t>Io ti lodo Dio di tenerezza</a:t>
            </a:r>
          </a:p>
          <a:p>
            <a:r>
              <a:rPr lang="it-IT" sz="4000">
                <a:latin typeface="Britannic Bold" pitchFamily="34" charset="0"/>
              </a:rPr>
              <a:t>Io ti canto, tutto sei per 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6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0"/>
            <a:ext cx="4000500" cy="3785652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16385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61"/>
            <a:ext cx="9144000" cy="687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95" y="2643188"/>
            <a:ext cx="3643306" cy="193899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894" y="5534025"/>
            <a:ext cx="607221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6179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00694" y="2071678"/>
            <a:ext cx="3571868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1406" y="214290"/>
            <a:ext cx="3571900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</p:spTree>
    <p:extLst>
      <p:ext uri="{BB962C8B-B14F-4D97-AF65-F5344CB8AC3E}">
        <p14:creationId xmlns:p14="http://schemas.microsoft.com/office/powerpoint/2010/main" val="17940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2"/>
            <a:ext cx="378162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2348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67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922"/>
            <a:ext cx="9144000" cy="68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27534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Padre, che nella gloriosa morte del tuo Figlio, vittima di espiazione per i nostri peccati, hai posto il fondamento della riconciliazione e della pace, apri il nostro cuore alla vera conversione e fa' di noi i testimoni dell'umanità nuova, pacificata nel tuo amore. Per il nostro Signore Gesù Cristo, tuo Figlio, che è Dio, e vive e regna con te, nell'unità dello Spirito Santo, per tutti i secoli dei secoli.   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547AF9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Dagli Atti degli Apostoli</a:t>
            </a:r>
            <a:endParaRPr lang="it-IT" sz="40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In quei giorni, Pietro disse al popolo: «Il Dio di Abramo, il Dio di Isacco, il Dio di Giacobbe, il Dio dei nostri padri ha glorificato il suo servo Gesù, che voi avete consegnato e rinnegato di fronte a Pilato, mentre egli aveva deciso di liberarlo; voi invece avete rinnegato il Santo e il Giusto, e avete chiesto che vi fosse graziato un assassino.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Avete ucciso l’autore della vita, ma Dio l’ha risuscitato dai morti: noi ne siamo testimoni.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Ora, fratelli, io so che voi avete agito per ignoranza, come pure i vostri capi. Ma Dio ha così compiuto ciò che aveva preannunciato per bocca di tutti i profeti, che cioè il suo Cristo doveva soffrire. Convertitevi dunque e cambiate vita, perché siano cancellati i vostri peccati».</a:t>
            </a:r>
          </a:p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     </a:t>
            </a:r>
          </a:p>
          <a:p>
            <a:pPr algn="r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oro.it/sciconi/2007_GesuRisort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27"/>
            <a:ext cx="9164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687763"/>
            <a:ext cx="9144000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Quando t’invoco, rispondimi, Dio della mia giustizia! Nell’angoscia mi hai dato sollievo; pietà di me, ascolta la mia preghiera. </a:t>
            </a:r>
            <a:endParaRPr lang="ca-ES" sz="40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rvizioliturgico.it/wp-content/uploads/2014/04/pasqua-gesu-risor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53"/>
            <a:ext cx="9171802" cy="68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 err="1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Sappiatelo</a:t>
            </a:r>
            <a:r>
              <a:rPr lang="it-IT" sz="4000" b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il Signore fa prodigi per il suo fedele; il Signore mi ascolta quando lo invoco. </a:t>
            </a:r>
            <a:endParaRPr lang="ca-ES" sz="4000" b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evotispingitori.it/public/news/Cristo_Risor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1938992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Molti dicono: «Chi ci farà vedere il bene, se da noi, Signore, è fuggita la luce del tuo volto?».</a:t>
            </a:r>
            <a:endParaRPr lang="ca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http://www.umanesimocristiano.org/image/png/resized/contenuti/pa66af5ba678b4dee9752cdc84d53b15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" y="-4954"/>
            <a:ext cx="9140808" cy="68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1938992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pace mi corico e subito mi addormento, perché tu solo, Signore, fiducioso mi fai riposare. </a:t>
            </a:r>
            <a:endParaRPr lang="ca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93461" y="6028574"/>
            <a:ext cx="6561137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ercuiabrionlus.org/wp-content/uploads/2015/04/religiosi_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36825" y="3687763"/>
            <a:ext cx="5563567" cy="3170099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Signore Gesù,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facci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comprendere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Scritture; </a:t>
            </a:r>
            <a:endParaRPr lang="it-IT" sz="4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arde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il nostro cuore mentre ci parli.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939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0640" cy="4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214312" y="3094977"/>
            <a:ext cx="8715375" cy="378565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In quel tempo, i due discepoli che erano ritornati da </a:t>
            </a:r>
            <a:r>
              <a:rPr lang="it-IT" sz="4000" dirty="0" err="1">
                <a:latin typeface="Calibri" pitchFamily="34" charset="0"/>
                <a:cs typeface="Times New Roman" pitchFamily="18" charset="0"/>
              </a:rPr>
              <a:t>Èmmaus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narravano agli Undici e a quelli che erano con loro ciò che era accaduto lungo la via e come avevano riconosciuto Gesù nello spezzare il pane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250031" y="4919662"/>
            <a:ext cx="8643937" cy="19383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Mentre essi parlavano di queste cose, Gesù in persona stette in mezzo a loro e disse: «Pace a voi!».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tangolo 1"/>
          <p:cNvSpPr>
            <a:spLocks noChangeArrowheads="1"/>
          </p:cNvSpPr>
          <p:nvPr/>
        </p:nvSpPr>
        <p:spPr bwMode="auto">
          <a:xfrm>
            <a:off x="214313" y="0"/>
            <a:ext cx="3493591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Sconvolti e pieni di paura, credevano di vedere un fantasma.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3995936" y="0"/>
            <a:ext cx="4933752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 egli disse loro: «Perché siete turbati, e perché sorgono dubbi nel vostro cuore?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0" y="0"/>
            <a:ext cx="9143999" cy="25542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Guardate le mie mani e i miei piedi: sono proprio io! Toccatemi e guardate; un fantasma non ha carne e ossa, come vedete che io ho».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13239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Dicendo questo, mostrò loro le mani e i piedi.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8" y="-468582"/>
            <a:ext cx="9158227" cy="732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ttangolo 1"/>
          <p:cNvSpPr>
            <a:spLocks noChangeArrowheads="1"/>
          </p:cNvSpPr>
          <p:nvPr/>
        </p:nvSpPr>
        <p:spPr bwMode="auto">
          <a:xfrm>
            <a:off x="214313" y="4919662"/>
            <a:ext cx="8715375" cy="19383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 poiché per la gioia non credevano ancora ed erano pieni di stupore, disse: «Avete qui qualche cosa da mangiare?».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393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19383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Gli offrirono una porzione di pesce arrostito; egli lo prese e lo mangiò davanti a loro.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0"/>
            <a:ext cx="4355976" cy="68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1"/>
          <p:cNvSpPr>
            <a:spLocks noChangeArrowheads="1"/>
          </p:cNvSpPr>
          <p:nvPr/>
        </p:nvSpPr>
        <p:spPr bwMode="auto">
          <a:xfrm>
            <a:off x="214313" y="0"/>
            <a:ext cx="4573711" cy="624786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Poi disse: «Sono queste le parole che io vi dissi quando ero ancora con voi: bisogna che si compiano tutte le cose scritte su di me nella legge di Mosè, nei Profeti e nei Salmi».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allelluia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ttangolo 1"/>
          <p:cNvSpPr>
            <a:spLocks noChangeArrowheads="1"/>
          </p:cNvSpPr>
          <p:nvPr/>
        </p:nvSpPr>
        <p:spPr bwMode="auto">
          <a:xfrm>
            <a:off x="214313" y="4919662"/>
            <a:ext cx="8715375" cy="19383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Allora aprì loro la mente per comprendere le Scritture e disse loro: «Così sta scritto: il Cristo patirà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risorgerà dai morti il terzo giorno,</a:t>
            </a:r>
            <a:endParaRPr lang="it-IT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016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ttangolo 1"/>
          <p:cNvSpPr>
            <a:spLocks noChangeArrowheads="1"/>
          </p:cNvSpPr>
          <p:nvPr/>
        </p:nvSpPr>
        <p:spPr bwMode="auto">
          <a:xfrm>
            <a:off x="214313" y="4919662"/>
            <a:ext cx="8715375" cy="19383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nel suo nome saranno predicati a tutti i popoli la conversione e il perdono dei peccati, cominciando da Gerusalemme. 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2" y="-477641"/>
            <a:ext cx="9169551" cy="733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ttangolo 1"/>
          <p:cNvSpPr>
            <a:spLocks noChangeArrowheads="1"/>
          </p:cNvSpPr>
          <p:nvPr/>
        </p:nvSpPr>
        <p:spPr bwMode="auto">
          <a:xfrm>
            <a:off x="1334294" y="6149975"/>
            <a:ext cx="6475412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questo voi siete testimoni».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4275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20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5" descr="Gesù misericordioso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creatore del cielo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e della terra; e in Gesù Cristo,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</a:t>
            </a:r>
          </a:p>
          <a:p>
            <a:pPr algn="just"/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0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2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9364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47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57" y="-6917"/>
            <a:ext cx="5866930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Tu pastore sei con noi guidi il cammino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ci raduni come chiesa per il regno.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Tra la gente noi viviamo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nuova speranza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e la gioia che ci dà la tua presenza.</a:t>
            </a:r>
          </a:p>
        </p:txBody>
      </p:sp>
    </p:spTree>
    <p:extLst>
      <p:ext uri="{BB962C8B-B14F-4D97-AF65-F5344CB8AC3E}">
        <p14:creationId xmlns:p14="http://schemas.microsoft.com/office/powerpoint/2010/main" val="7188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07282" y="5287962"/>
            <a:ext cx="6929437" cy="1570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l'uomo rinasce a libertà,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nboscofigline.it/wp-content/uploads/2013/03/pasqua_2013_gesu_risor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476672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34631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ncelloedarnonenews.com/wp-content/uploads/2011/04/Risurrezione-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005064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9134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rtecipiamo.it/angela_magnoni/pasqua/immagini/storie_racconti_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950" cy="6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238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istianocattolico.it/images/spiritualita/resurrezion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3540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231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large/6845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8" y="0"/>
            <a:ext cx="9175308" cy="688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4623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919662"/>
            <a:ext cx="9144000" cy="19383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</a:t>
            </a:r>
            <a:r>
              <a:rPr lang="it-IT" sz="4000" b="1" dirty="0">
                <a:latin typeface="+mn-lt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val="14971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0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128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0933" y="1412776"/>
            <a:ext cx="44462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</a:t>
            </a:r>
            <a:endParaRPr lang="it-IT" sz="5400" b="1" dirty="0" smtClean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6146" name="Picture 2" descr="http://www.amogesu.it/home/images/Passione/15%20-%20Quindicesima%20stazione%20-%20GESU%20RISOR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101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3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3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4549676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7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8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2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1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4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2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1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e la pace di Dio nostro Padre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del Signore nostro Gesù Cristo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siano </a:t>
            </a:r>
            <a:r>
              <a:rPr lang="it-IT" sz="4000" dirty="0">
                <a:latin typeface="Calibri" pitchFamily="34" charset="0"/>
              </a:rPr>
              <a:t>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9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15971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cs typeface="Arial" charset="0"/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val="35450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2413</Words>
  <Application>Microsoft Office PowerPoint</Application>
  <PresentationFormat>Presentazione su schermo (4:3)</PresentationFormat>
  <Paragraphs>377</Paragraphs>
  <Slides>120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120</vt:i4>
      </vt:variant>
    </vt:vector>
  </HeadingPairs>
  <TitlesOfParts>
    <vt:vector size="139" baseType="lpstr">
      <vt:lpstr>En blanco</vt:lpstr>
      <vt:lpstr>2_Struttura predefinita</vt:lpstr>
      <vt:lpstr>2_Tema di Office</vt:lpstr>
      <vt:lpstr>3_Tema di Office</vt:lpstr>
      <vt:lpstr>6_Tema di Office</vt:lpstr>
      <vt:lpstr>2_En blanco</vt:lpstr>
      <vt:lpstr>1_En blanco</vt:lpstr>
      <vt:lpstr>8_Tema di Office</vt:lpstr>
      <vt:lpstr>10_Tema di Office</vt:lpstr>
      <vt:lpstr>4_En blanco</vt:lpstr>
      <vt:lpstr>9_Tema di Office</vt:lpstr>
      <vt:lpstr>12_Tema di Office</vt:lpstr>
      <vt:lpstr>11_Tema di Office</vt:lpstr>
      <vt:lpstr>3_En blanco</vt:lpstr>
      <vt:lpstr>Tema di Office</vt:lpstr>
      <vt:lpstr>13_Tema di Office</vt:lpstr>
      <vt:lpstr>4_Tema di Office</vt:lpstr>
      <vt:lpstr>6_En blanco</vt:lpstr>
      <vt:lpstr>14_Tema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Me</cp:lastModifiedBy>
  <cp:revision>146</cp:revision>
  <dcterms:created xsi:type="dcterms:W3CDTF">2004-04-04T15:15:34Z</dcterms:created>
  <dcterms:modified xsi:type="dcterms:W3CDTF">2015-04-16T10:37:39Z</dcterms:modified>
</cp:coreProperties>
</file>